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6E470-17E3-6742-A3A4-B0238E39C55D}" v="787" dt="2022-12-11T18:18:50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5"/>
    <p:restoredTop sz="94650"/>
  </p:normalViewPr>
  <p:slideViewPr>
    <p:cSldViewPr snapToGrid="0">
      <p:cViewPr varScale="1">
        <p:scale>
          <a:sx n="120" d="100"/>
          <a:sy n="120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40DF1-FD6B-7142-ACE1-DF9D91AFA824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6D5D2-957C-DE42-BFB6-D88DC0371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81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8065C-839E-5363-EBD7-AF74D272D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2BDD41-956E-7B10-A653-4F56CFA77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C4D640-56AD-1A28-01D3-C2F9F426E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5E4E-1873-224B-907D-98459FCB951B}" type="datetime1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E83770-B4F7-E040-3298-4E0141AA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53DB75-3417-E2E9-87FA-A58CA677B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26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8349F-2B56-92AA-243E-39C7C1F7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5F45DC-6206-FBC1-D19B-3A4751E52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CDEDF6-4039-6E3B-78D6-53FCD0FD7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EEFA-1ADD-1546-8FF3-B6CBEF3831DC}" type="datetime1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91809F-BCC2-831E-2296-9352C1EF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0CBDB3-0107-FC10-64B8-502EF567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72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C600DA-A577-0E56-FAB0-83F3E5820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DCB524-2AFA-6FAB-1F2E-C1E967284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52004-D64A-2F4B-9AC2-2CE83C27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F65-0C71-2948-B474-56CB0ED915D2}" type="datetime1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0CFE76-7340-67D7-61FF-9B7A98B4B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C51A72-147B-AC21-5C44-998E91F0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6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A11C1-59A2-0DBF-7778-30BC99A08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87CAFB-C0A9-453F-4AD3-48B54CDB8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7F9690-C27C-2649-745C-815F5BC9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4C97-9274-DB4B-B0A4-08D1EF61CDB8}" type="datetime1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F3BE7E-799E-57F0-7CB4-ABFD3FC7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E6F84A-8C86-CC2B-DFCD-DB1F2ED7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3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B710B3-3599-0C28-5974-BD1F7C84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11EC89-B118-0D69-63BF-FF5598A5A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2257D8-10ED-DC91-7FCB-16EDDDE1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201-DEDA-044E-A56A-A545E58B2CEF}" type="datetime1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7C0E24-3651-3488-A022-D3BBA25F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81C7D9-B313-7D97-DFAE-DE2ADA78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61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E55DF-BAED-D05B-D7CC-D4464EDA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EDF0A9-63F6-7759-DF91-281114072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089B78-69EF-1039-6846-490E0AA8E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3CEC48-BA36-1670-D764-86E443D3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6CFB-9468-6A47-B5D2-D263380C3927}" type="datetime1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AAF8F1-6532-C736-DD9B-15B46552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5F028F-CD9B-1E60-A722-399195F7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8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C5BB09-D364-4CD9-2870-36BE70BE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C7C129-E9AC-67BC-B92F-21C1D0E91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C961BB-4380-BCDC-BDD3-934A8C8A4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BDC44A-3CC8-E606-6987-F7FF73BD1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D9A577-142D-4F48-02AB-56E3F2FB9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246AA7-6918-CCBF-B7F4-97B8B367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1A41-CF25-A546-8F91-A18FFB4FF06B}" type="datetime1">
              <a:rPr lang="fr-FR" smtClean="0"/>
              <a:t>12/12/2022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6B6BA68-9EF2-7095-CFCB-AA7658E10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635C43-41E6-A787-B1AA-B094B290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6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C1C70-0255-9D63-3A56-0C129F67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BE320A-1923-BABC-A2DD-B9EEA8D5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61E3-73D0-3F4F-8383-F17C4FE2FDDE}" type="datetime1">
              <a:rPr lang="fr-FR" smtClean="0"/>
              <a:t>12/12/2022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90ACC9-1722-87BF-C1F4-324C3EEA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7B80E9-62BB-2ACE-74F3-0A4DA421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2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9AE8701-6F2B-9DAA-AD88-641783E0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08DF-8A3D-DE43-BB32-6655EE0A7186}" type="datetime1">
              <a:rPr lang="fr-FR" smtClean="0"/>
              <a:t>12/12/2022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F644F6-377F-BD3A-616C-4746DB393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8CD40F-571A-EC7E-710D-1491573A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61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B6A1C-C302-45B3-8845-CC125FD7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46A948-9AF8-26AA-B1A8-D30647DCC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D68FE1-6E99-1337-2DA4-5FEEFD910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00D903-6ADC-076E-CD31-E4BDFF33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7934-ED5C-EC41-BF98-D7A893FF2BF9}" type="datetime1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AECED3-2B5C-9625-481F-00885DC6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C1F71D-48CC-3486-AF3C-4DA3A4593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8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400BF-B43C-CAB0-1F0B-0E2130BD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ACC7CB-9E27-14D5-6C9B-13BE12FC5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AC31FA-09D5-CC8F-15DE-661FA03E0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85347F-E27D-1F37-99A8-B92E62E1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0C0-6366-5842-9370-794794D08743}" type="datetime1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0E8AEB-6F74-85C4-8F55-75F7A9A1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47C2BD-161A-56C3-D924-35ED9858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41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C51CBC-25E2-C76F-2571-3950A281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D36D82-9A31-BB1A-1A17-17CABECA6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15C90D-DC06-2E27-FE62-3CAEED413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CEEED-A4F8-0245-AC51-0E8CD1B3C2AC}" type="datetime1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49B3E8-198F-5E50-D6E3-49D080C46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7DDE0F-C301-702A-14F7-E4704FA4E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2CB0F-9C22-1344-8746-A7C7DF9E6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96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BB55B3C-1409-01B7-98C9-56D48CAC5D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8271F9C-FE6C-C19F-91D4-D6286A6CBF6E}"/>
              </a:ext>
            </a:extLst>
          </p:cNvPr>
          <p:cNvSpPr txBox="1"/>
          <p:nvPr/>
        </p:nvSpPr>
        <p:spPr>
          <a:xfrm>
            <a:off x="124693" y="205719"/>
            <a:ext cx="33805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LACOUR Mélissa </a:t>
            </a:r>
          </a:p>
          <a:p>
            <a:pPr>
              <a:spcAft>
                <a:spcPts val="600"/>
              </a:spcAft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TERRIN Olivia</a:t>
            </a:r>
          </a:p>
          <a:p>
            <a:pPr>
              <a:spcAft>
                <a:spcPts val="600"/>
              </a:spcAft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CORNET Arthur</a:t>
            </a:r>
          </a:p>
          <a:p>
            <a:pPr>
              <a:spcAft>
                <a:spcPts val="600"/>
              </a:spcAft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LAVIGNE Enzo</a:t>
            </a:r>
          </a:p>
          <a:p>
            <a:pPr>
              <a:spcAft>
                <a:spcPts val="600"/>
              </a:spcAft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POTIER Léo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550BA84-1109-ACED-7A08-76AAF14F262B}"/>
              </a:ext>
            </a:extLst>
          </p:cNvPr>
          <p:cNvSpPr txBox="1"/>
          <p:nvPr/>
        </p:nvSpPr>
        <p:spPr>
          <a:xfrm>
            <a:off x="112455" y="2846467"/>
            <a:ext cx="1188365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mécanismes d’influence : la sympathie</a:t>
            </a:r>
          </a:p>
          <a:p>
            <a:pPr algn="ctr">
              <a:spcAft>
                <a:spcPts val="600"/>
              </a:spcAft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de psychologie sociale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721626-52A1-74F9-B359-5ACF42A27381}"/>
              </a:ext>
            </a:extLst>
          </p:cNvPr>
          <p:cNvSpPr txBox="1"/>
          <p:nvPr/>
        </p:nvSpPr>
        <p:spPr>
          <a:xfrm>
            <a:off x="155934" y="5728951"/>
            <a:ext cx="6102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/12/2022</a:t>
            </a:r>
          </a:p>
          <a:p>
            <a:r>
              <a:rPr lang="fr-FR" sz="1800" b="0" i="0" u="none" strike="noStrike" dirty="0">
                <a:solidFill>
                  <a:srgbClr val="1E08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Année 2022-2023</a:t>
            </a:r>
            <a:endParaRPr lang="fr-FR" sz="1800" dirty="0">
              <a:solidFill>
                <a:srgbClr val="1E08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800" b="0" i="0" u="none" strike="noStrike" dirty="0">
                <a:solidFill>
                  <a:srgbClr val="1E08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GEA 1er année</a:t>
            </a:r>
            <a:endParaRPr lang="fr-FR" sz="1800" dirty="0">
              <a:solidFill>
                <a:srgbClr val="1E08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9D7B1F01-FBF6-9830-738A-B514A5E6F06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111" y="244994"/>
            <a:ext cx="2808000" cy="6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648CB15-C9D5-6031-496D-8FAD7A3BAEAF}"/>
              </a:ext>
            </a:extLst>
          </p:cNvPr>
          <p:cNvSpPr txBox="1"/>
          <p:nvPr/>
        </p:nvSpPr>
        <p:spPr>
          <a:xfrm>
            <a:off x="10130895" y="6287434"/>
            <a:ext cx="193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Mme PIANELLI</a:t>
            </a:r>
          </a:p>
        </p:txBody>
      </p:sp>
    </p:spTree>
    <p:extLst>
      <p:ext uri="{BB962C8B-B14F-4D97-AF65-F5344CB8AC3E}">
        <p14:creationId xmlns:p14="http://schemas.microsoft.com/office/powerpoint/2010/main" val="117922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993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EEEB61B-689F-F4DF-0998-C9010EB45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Sommaire</a:t>
            </a:r>
            <a:r>
              <a:rPr lang="en-US" sz="3600" b="1" dirty="0"/>
              <a:t>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A210AE5-8C69-BF9D-7D33-16DC4434760C}"/>
              </a:ext>
            </a:extLst>
          </p:cNvPr>
          <p:cNvSpPr txBox="1">
            <a:spLocks/>
          </p:cNvSpPr>
          <p:nvPr/>
        </p:nvSpPr>
        <p:spPr>
          <a:xfrm>
            <a:off x="590719" y="2330505"/>
            <a:ext cx="5095090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>
              <a:lnSpc>
                <a:spcPct val="150000"/>
              </a:lnSpc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 du mécanisme d’influence la sympathie</a:t>
            </a:r>
          </a:p>
          <a:p>
            <a:pPr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/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fonctionnement</a:t>
            </a:r>
          </a:p>
          <a:p>
            <a:pPr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/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Quelques exemples</a:t>
            </a:r>
          </a:p>
          <a:p>
            <a:pPr marL="457200"/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/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résumé…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A10050D-DCB7-1DBF-4372-C41EFAE375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93" r="5561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9BB4111-DE02-FAAB-C3BB-A9768867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5070" y="6492240"/>
            <a:ext cx="105571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6902CB0F-9C22-1344-8746-A7C7DF9E64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0597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003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CC6ED75-B1EA-68BC-ECBD-F6A52E44A1B6}"/>
              </a:ext>
            </a:extLst>
          </p:cNvPr>
          <p:cNvSpPr txBox="1"/>
          <p:nvPr/>
        </p:nvSpPr>
        <p:spPr>
          <a:xfrm>
            <a:off x="70957" y="-216599"/>
            <a:ext cx="12876550" cy="14083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Définition du mécanisme d’influence la sympathie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92CA9BA-A7F6-4F45-4F45-78B661449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736" y="2589086"/>
            <a:ext cx="4920496" cy="2755478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C714F87-C410-B850-A31B-FD197A2066CD}"/>
              </a:ext>
            </a:extLst>
          </p:cNvPr>
          <p:cNvSpPr txBox="1"/>
          <p:nvPr/>
        </p:nvSpPr>
        <p:spPr>
          <a:xfrm>
            <a:off x="7784783" y="1884045"/>
            <a:ext cx="3627063" cy="4448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Loi d’influence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 spécifique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Affection 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868D0B-6728-EB96-C13F-9994F198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02CB0F-9C22-1344-8746-A7C7DF9E64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BBF3F5-3730-7914-3861-3C1C0BD77DB3}"/>
              </a:ext>
            </a:extLst>
          </p:cNvPr>
          <p:cNvSpPr txBox="1"/>
          <p:nvPr/>
        </p:nvSpPr>
        <p:spPr>
          <a:xfrm>
            <a:off x="1137034" y="609597"/>
            <a:ext cx="9392421" cy="13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Son fonctionnement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486DF27-9DB1-BB6C-AD18-D12C31B0A22C}"/>
              </a:ext>
            </a:extLst>
          </p:cNvPr>
          <p:cNvSpPr txBox="1"/>
          <p:nvPr/>
        </p:nvSpPr>
        <p:spPr>
          <a:xfrm>
            <a:off x="1076273" y="2330630"/>
            <a:ext cx="4958966" cy="3917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communication visuelle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Langage corporelle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compliments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coopération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similarité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179B11-5FDB-9092-2A19-12DD202F0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869" y="2779676"/>
            <a:ext cx="5212003" cy="3039545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A4DBF-A00B-2F36-780A-2894E727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02CB0F-9C22-1344-8746-A7C7DF9E64CE}" type="slidenum">
              <a:rPr lang="en-US" sz="1000"/>
              <a:pPr>
                <a:spcAft>
                  <a:spcPts val="600"/>
                </a:spcAft>
              </a:pPr>
              <a:t>4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66017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C2C51D8-A9A0-E513-9498-53ECF1F80F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581526" y="258142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5D83416-069D-2EC1-D4BC-13C5C52043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581526" y="3486449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solidFill>
            <a:schemeClr val="accent1"/>
          </a:solidFill>
        </p:spPr>
      </p:pic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255C6FD-647A-6240-D35A-7A5EE3BF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2334" y="808144"/>
            <a:ext cx="6377066" cy="556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Quelques exemples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0D833C-ED99-BCE5-970B-A29D2370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02CB0F-9C22-1344-8746-A7C7DF9E64CE}" type="slidenum">
              <a:rPr lang="fr-FR" smtClean="0"/>
              <a:pPr>
                <a:spcAft>
                  <a:spcPts val="600"/>
                </a:spcAft>
              </a:pPr>
              <a:t>5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018FD9-DD53-7564-D4FD-ECDA5192D246}"/>
              </a:ext>
            </a:extLst>
          </p:cNvPr>
          <p:cNvSpPr txBox="1"/>
          <p:nvPr/>
        </p:nvSpPr>
        <p:spPr>
          <a:xfrm>
            <a:off x="4062334" y="2380650"/>
            <a:ext cx="4614759" cy="3791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proximité</a:t>
            </a:r>
          </a:p>
          <a:p>
            <a:pPr marL="57150">
              <a:spcAft>
                <a:spcPts val="600"/>
              </a:spcAft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L’humour</a:t>
            </a:r>
          </a:p>
          <a:p>
            <a:pPr marL="57150">
              <a:spcAft>
                <a:spcPts val="600"/>
              </a:spcAft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ressemblance</a:t>
            </a:r>
          </a:p>
          <a:p>
            <a:pPr marL="57150">
              <a:spcAft>
                <a:spcPts val="600"/>
              </a:spcAft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comparaison</a:t>
            </a: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sincérité</a:t>
            </a:r>
          </a:p>
          <a:p>
            <a:pPr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1868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04F2231A-1981-0B1C-2506-A79A80C2F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9475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En résumé…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678E7-776A-B96A-9E5D-B941D8224424}"/>
              </a:ext>
            </a:extLst>
          </p:cNvPr>
          <p:cNvSpPr txBox="1"/>
          <p:nvPr/>
        </p:nvSpPr>
        <p:spPr>
          <a:xfrm>
            <a:off x="518193" y="1961684"/>
            <a:ext cx="4614759" cy="4625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">
              <a:lnSpc>
                <a:spcPct val="150000"/>
              </a:lnSpc>
              <a:spcAft>
                <a:spcPts val="600"/>
              </a:spcAft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Utilisable dans n’importe quelle situation 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>
              <a:lnSpc>
                <a:spcPct val="150000"/>
              </a:lnSpc>
              <a:spcAft>
                <a:spcPts val="600"/>
              </a:spcAft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>
              <a:lnSpc>
                <a:spcPct val="150000"/>
              </a:lnSpc>
              <a:spcAft>
                <a:spcPts val="600"/>
              </a:spcAft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Différents moyens de l’utiliser 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>
              <a:lnSpc>
                <a:spcPct val="150000"/>
              </a:lnSpc>
              <a:spcAft>
                <a:spcPts val="600"/>
              </a:spcAft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>
              <a:lnSpc>
                <a:spcPct val="150000"/>
              </a:lnSpc>
              <a:spcAft>
                <a:spcPts val="600"/>
              </a:spcAft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9171126-7405-2EBA-8D95-7F34160A91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54" r="-1" b="-1"/>
          <a:stretch/>
        </p:blipFill>
        <p:spPr>
          <a:xfrm>
            <a:off x="5132952" y="1098901"/>
            <a:ext cx="7056000" cy="5622574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8A0A7A-008E-CD02-8792-06289EA3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6902CB0F-9C22-1344-8746-A7C7DF9E64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8223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1865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6CAF8E-D40E-58DF-B92B-7766B8A0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Bibliographie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56ED0E-8487-6C60-5B77-8F47B36A6859}"/>
              </a:ext>
            </a:extLst>
          </p:cNvPr>
          <p:cNvSpPr txBox="1"/>
          <p:nvPr/>
        </p:nvSpPr>
        <p:spPr>
          <a:xfrm>
            <a:off x="1514208" y="2667779"/>
            <a:ext cx="9708995" cy="3567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Meurer, M. (2021, 15 mars). </a:t>
            </a:r>
            <a:r>
              <a:rPr lang="en-US" sz="1600" b="0" i="1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sympathie : une technique de persuasion puissante</a:t>
            </a:r>
            <a:r>
              <a:rPr lang="en-US" sz="1600" b="0" i="0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 https://www.linkedin.com/pulse/la-sympathie-une-technique-de-persuasion-puissante-mathilde-meurer/?originalSubdomain=fr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Wikipedia contributors. (2021, 16 novembre). </a:t>
            </a:r>
            <a:r>
              <a:rPr lang="en-US" sz="1600" b="0" i="1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Sympathie</a:t>
            </a:r>
            <a:r>
              <a:rPr lang="en-US" sz="1600" b="0" i="0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 https://fr.wikipedia.org/wiki/Sympathie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1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Les mécanismes d’influence sociale</a:t>
            </a:r>
            <a:r>
              <a:rPr lang="en-US" sz="1600" b="0" i="0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(2017, août 24). ppt video online télécharger. https://slideplayer.fr/slide/1613239/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Universalis‎, E. (s. d.). </a:t>
            </a:r>
            <a:r>
              <a:rPr lang="en-US" sz="1600" b="0" i="1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INFLUENCE</a:t>
            </a:r>
            <a:r>
              <a:rPr lang="en-US" sz="1600" b="0" i="0" u="none" strike="noStrike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Encyclopædia Universalis. https://www.universalis.fr/encyclopedie/influence/2-les-mecanismes-de-la-communication/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1AFB49-FCCF-684C-F097-D9D8457F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02CB0F-9C22-1344-8746-A7C7DF9E64CE}" type="slidenum">
              <a:rPr lang="en-US" sz="1000"/>
              <a:pPr>
                <a:spcAft>
                  <a:spcPts val="600"/>
                </a:spcAft>
              </a:pPr>
              <a:t>7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736518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5122EC-EB52-5CB3-689C-73FC4C5B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CB0F-9C22-1344-8746-A7C7DF9E64CE}" type="slidenum">
              <a:rPr lang="fr-FR" smtClean="0"/>
              <a:t>8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5E861E6-31E9-4193-4695-926CFDCFC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4521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85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BB55B3C-1409-01B7-98C9-56D48CAC5D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8271F9C-FE6C-C19F-91D4-D6286A6CBF6E}"/>
              </a:ext>
            </a:extLst>
          </p:cNvPr>
          <p:cNvSpPr txBox="1"/>
          <p:nvPr/>
        </p:nvSpPr>
        <p:spPr>
          <a:xfrm>
            <a:off x="124693" y="205719"/>
            <a:ext cx="33805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LACOUR Mélissa 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TERRIN Olivia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CORNET Arthur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LAVIGNE Enzo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POTIER Léo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550BA84-1109-ACED-7A08-76AAF14F262B}"/>
              </a:ext>
            </a:extLst>
          </p:cNvPr>
          <p:cNvSpPr txBox="1"/>
          <p:nvPr/>
        </p:nvSpPr>
        <p:spPr>
          <a:xfrm>
            <a:off x="112455" y="2846467"/>
            <a:ext cx="1188365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mécanismes d’influence : la sympathie</a:t>
            </a:r>
          </a:p>
          <a:p>
            <a:pPr algn="ctr">
              <a:spcAft>
                <a:spcPts val="600"/>
              </a:spcAft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de psychologie sociale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721626-52A1-74F9-B359-5ACF42A27381}"/>
              </a:ext>
            </a:extLst>
          </p:cNvPr>
          <p:cNvSpPr txBox="1"/>
          <p:nvPr/>
        </p:nvSpPr>
        <p:spPr>
          <a:xfrm>
            <a:off x="155934" y="5728951"/>
            <a:ext cx="6102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/12/2022</a:t>
            </a:r>
          </a:p>
          <a:p>
            <a:r>
              <a:rPr lang="fr-FR" sz="1800" b="0" i="0" u="none" strike="noStrike" dirty="0">
                <a:solidFill>
                  <a:srgbClr val="1E08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Année 2022-2023</a:t>
            </a:r>
            <a:endParaRPr lang="fr-FR" sz="1800" dirty="0">
              <a:solidFill>
                <a:srgbClr val="1E08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800" b="0" i="0" u="none" strike="noStrike" dirty="0">
                <a:solidFill>
                  <a:srgbClr val="1E08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GEA 1er année</a:t>
            </a:r>
            <a:endParaRPr lang="fr-FR" sz="1800" dirty="0">
              <a:solidFill>
                <a:srgbClr val="1E08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9D7B1F01-FBF6-9830-738A-B514A5E6F06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111" y="244994"/>
            <a:ext cx="2808000" cy="684000"/>
          </a:xfrm>
          <a:prstGeom prst="rect">
            <a:avLst/>
          </a:prstGeom>
          <a:solidFill>
            <a:schemeClr val="bg1">
              <a:alpha val="98282"/>
            </a:schemeClr>
          </a:solidFill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648CB15-C9D5-6031-496D-8FAD7A3BAEAF}"/>
              </a:ext>
            </a:extLst>
          </p:cNvPr>
          <p:cNvSpPr txBox="1"/>
          <p:nvPr/>
        </p:nvSpPr>
        <p:spPr>
          <a:xfrm>
            <a:off x="10130895" y="6287434"/>
            <a:ext cx="193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Mme PIANELLI</a:t>
            </a:r>
          </a:p>
        </p:txBody>
      </p:sp>
    </p:spTree>
    <p:extLst>
      <p:ext uri="{BB962C8B-B14F-4D97-AF65-F5344CB8AC3E}">
        <p14:creationId xmlns:p14="http://schemas.microsoft.com/office/powerpoint/2010/main" val="28233810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246</Words>
  <Application>Microsoft Macintosh PowerPoint</Application>
  <PresentationFormat>Grand écran</PresentationFormat>
  <Paragraphs>78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Verdana</vt:lpstr>
      <vt:lpstr>Thème Office</vt:lpstr>
      <vt:lpstr>Présentation PowerPoint</vt:lpstr>
      <vt:lpstr>Sommaire </vt:lpstr>
      <vt:lpstr>Présentation PowerPoint</vt:lpstr>
      <vt:lpstr>Présentation PowerPoint</vt:lpstr>
      <vt:lpstr>Présentation PowerPoint</vt:lpstr>
      <vt:lpstr>4. En résumé…</vt:lpstr>
      <vt:lpstr>Bibliographie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LACOUR Melissa</dc:creator>
  <cp:lastModifiedBy>LACOUR Melissa</cp:lastModifiedBy>
  <cp:revision>7</cp:revision>
  <dcterms:created xsi:type="dcterms:W3CDTF">2022-12-05T08:35:24Z</dcterms:created>
  <dcterms:modified xsi:type="dcterms:W3CDTF">2022-12-12T09:42:12Z</dcterms:modified>
</cp:coreProperties>
</file>