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46749-DC87-82E7-4FCD-CBD0F41A6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162567-A66F-8F06-FA7B-7D48F1138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AE179-B2AE-A4B5-E606-4204166A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7B6D9E-4CB6-C3EE-228B-730DEC79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08A14C-7D62-5761-6B09-F64A04F64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0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D9400A-0C64-826E-B624-6D6F0A210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566B9C-1E1D-6426-D610-E9E1C14E5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E28948-2F2E-3154-3B89-3D08BA85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50FA16-57FF-5595-8826-1F80CA8E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04504F-9C6A-0E4D-10AB-C849F1629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72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92645E-8790-0FD2-0F91-0F20B7A47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329408-3817-604E-C7E1-8CE03C8E3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986943-7468-9C92-68F7-E20F773F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3855B2-ECD5-2F77-291D-A291B725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CB7267-F647-CEFB-DD16-0DE9CC5B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99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1062D-CD03-1DA0-AA22-6DB085BB1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2B9EA3-244F-CA35-F41D-4A9F6F2D0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8EAF28-6F9B-303A-DD18-E4BF99FA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DB7583-9009-0DDC-B784-79D0328B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FC15DF-3BB0-4467-5A76-872406CC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80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37D252-A168-6F54-342F-06D3E08F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E23922-1A90-4ED9-504B-42B21163D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1995B7-FEDE-A330-092E-D15A9BD8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DF230B-6B7C-70D2-BC4D-B0E01834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2ED43-4B32-0E75-53C3-8966F514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89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286A1-041F-9445-65E3-31C27FFF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FBF904-ECE3-EECC-131C-A9F8CC092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01F9D7-FE74-E9C4-85F9-0A1D49301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8D0156-937C-DD2D-195F-33291D45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AEECC7-50F4-4219-A732-5941886C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C967B3-4E08-59C8-74D0-9612D9DE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40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42D752-08B7-FBD7-8888-78D332F7E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3B1B29-1004-0DF9-0207-CC151F271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B66A47-6FB1-F7A5-AE50-3A770228E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7A9367-0D62-36D1-DE89-924377C7D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A546C1-1F97-596E-15B0-FDB909BAE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8E5B635-0C57-9D28-8B88-8413CAF8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02ED4E-77B9-5722-EDCF-D443627F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6F1418-7090-E618-280D-8A2EE4BF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52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94ABB-D4F4-1F6A-EA10-E9587D0A6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6413FF-FF8B-ECC8-0D1A-D8DE4B5D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DD8590-BC6D-8F36-9F44-8B86B6CE9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E81D4C-8C01-7D5E-57D0-1527FF56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5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E61CCDA-289E-F20B-89AD-41F80A82A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E158A5-DD64-6775-73E7-DF8D49B0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3FC43D-399C-9134-C759-DC73660EE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05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ADE1DB-A27B-0B02-C381-24B4D118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A874D7-E764-55B1-54A6-793A3A089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242B0B-3C15-512D-97B3-76673C13D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2A8BD7-4DEB-A666-1AD2-F06273A8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959694-4CBC-DA38-E99C-D0A66EDE3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7777BA-4F3D-555A-B00B-12862EA2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09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DC8DE7-8AC6-D2F8-99DD-1C48517B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BD5382-5170-D0F3-28F1-913FD5863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6C5A77-E6FD-5F84-868F-D8DACAFE6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99E594-C2E9-21E9-812E-E9A96A80C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D20904-7D64-577B-4B0E-408102E4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64FC15-31E4-B492-C4C2-D6F47706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17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172C1E3-67D3-290E-8408-73166ECA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E699F2-F9A9-CF48-BD81-2F9A751C7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D9D73E-AC16-6F46-18E4-B82214C92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8216-6FBF-49BF-B647-DA9F50829305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1FDDF1-6573-10A6-C1E3-1E57A2EC3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530FE1-814A-A82C-4FD9-67F19548A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1F373-F0C4-412F-82BD-240B8B41C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0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501559-0972-F44C-AC21-4560E3372BB7}"/>
              </a:ext>
            </a:extLst>
          </p:cNvPr>
          <p:cNvSpPr txBox="1"/>
          <p:nvPr/>
        </p:nvSpPr>
        <p:spPr>
          <a:xfrm>
            <a:off x="770965" y="591671"/>
            <a:ext cx="4338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Criq Lilian</a:t>
            </a:r>
          </a:p>
          <a:p>
            <a:r>
              <a:rPr lang="fr-FR" dirty="0" err="1"/>
              <a:t>Benkirane</a:t>
            </a:r>
            <a:r>
              <a:rPr lang="fr-FR" dirty="0"/>
              <a:t> Larbi</a:t>
            </a:r>
          </a:p>
          <a:p>
            <a:r>
              <a:rPr lang="fr-FR" dirty="0" err="1"/>
              <a:t>Blondon</a:t>
            </a:r>
            <a:r>
              <a:rPr lang="fr-FR" dirty="0"/>
              <a:t> Arthur</a:t>
            </a:r>
          </a:p>
          <a:p>
            <a:r>
              <a:rPr lang="fr-FR" dirty="0" err="1"/>
              <a:t>Noemie</a:t>
            </a:r>
            <a:r>
              <a:rPr lang="fr-FR" dirty="0"/>
              <a:t> </a:t>
            </a:r>
          </a:p>
          <a:p>
            <a:r>
              <a:rPr lang="fr-FR" dirty="0" err="1"/>
              <a:t>Ayesha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A8616E0-1202-2CF7-081E-D214DB682DAA}"/>
              </a:ext>
            </a:extLst>
          </p:cNvPr>
          <p:cNvSpPr txBox="1"/>
          <p:nvPr/>
        </p:nvSpPr>
        <p:spPr>
          <a:xfrm>
            <a:off x="3514163" y="2567225"/>
            <a:ext cx="286870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Psychologie</a:t>
            </a:r>
          </a:p>
          <a:p>
            <a:r>
              <a:rPr lang="fr-FR" sz="4400" dirty="0"/>
              <a:t>sociale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387954D-1C10-5387-C56B-3C4DBFBB576B}"/>
              </a:ext>
            </a:extLst>
          </p:cNvPr>
          <p:cNvSpPr txBox="1"/>
          <p:nvPr/>
        </p:nvSpPr>
        <p:spPr>
          <a:xfrm>
            <a:off x="3514163" y="4204225"/>
            <a:ext cx="4787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La sympathie</a:t>
            </a: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1EFF9D5A-9418-79DD-4BE9-C1307C079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763" y="667870"/>
            <a:ext cx="38576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4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553D42-E3A7-B303-6BCE-20D52DE2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A86ABA-9D67-56F5-59B3-21B53A45C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1) Qu’est ce que la sympathie</a:t>
            </a:r>
          </a:p>
          <a:p>
            <a:pPr marL="0" indent="0">
              <a:buNone/>
            </a:pPr>
            <a:r>
              <a:rPr lang="fr-FR" dirty="0"/>
              <a:t>2) Les grands principes</a:t>
            </a:r>
          </a:p>
          <a:p>
            <a:pPr marL="0" indent="0">
              <a:buNone/>
            </a:pPr>
            <a:r>
              <a:rPr lang="fr-FR" dirty="0"/>
              <a:t>3) Expérience explicative</a:t>
            </a:r>
          </a:p>
          <a:p>
            <a:pPr marL="0" indent="0">
              <a:buNone/>
            </a:pPr>
            <a:r>
              <a:rPr lang="fr-FR" dirty="0"/>
              <a:t>4)Conclusion</a:t>
            </a:r>
          </a:p>
        </p:txBody>
      </p:sp>
    </p:spTree>
    <p:extLst>
      <p:ext uri="{BB962C8B-B14F-4D97-AF65-F5344CB8AC3E}">
        <p14:creationId xmlns:p14="http://schemas.microsoft.com/office/powerpoint/2010/main" val="374433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9618AC-7396-8B44-CCEE-2E4A3334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fr-FR" dirty="0"/>
              <a:t>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E4A3FB-17F9-6B06-3FA8-59600E511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fr-FR" sz="2000" dirty="0"/>
              <a:t>Sentiment chaleureux et spontané éprouvé pour quelqu’un</a:t>
            </a:r>
          </a:p>
          <a:p>
            <a:r>
              <a:rPr lang="fr-FR" sz="2000" dirty="0"/>
              <a:t>Faculté de partager les joies et les douleurs des autres</a:t>
            </a:r>
          </a:p>
          <a:p>
            <a:r>
              <a:rPr lang="fr-FR" sz="2000" dirty="0"/>
              <a:t>Bonne disposition envers quelque chose ( film, livre …)</a:t>
            </a:r>
          </a:p>
          <a:p>
            <a:r>
              <a:rPr lang="fr-FR" sz="2000" dirty="0"/>
              <a:t>Gentillesse, émotion positive</a:t>
            </a:r>
          </a:p>
          <a:p>
            <a:endParaRPr lang="fr-FR" sz="2000" dirty="0"/>
          </a:p>
          <a:p>
            <a:endParaRPr lang="fr-FR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meubles, fauteuil&#10;&#10;Description générée automatiquement">
            <a:extLst>
              <a:ext uri="{FF2B5EF4-FFF2-40B4-BE49-F238E27FC236}">
                <a16:creationId xmlns:a16="http://schemas.microsoft.com/office/drawing/2014/main" id="{4376DA3D-2862-3195-97E1-E93FF2F95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919322"/>
            <a:ext cx="6019331" cy="501610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3545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230E06-C57C-C22F-18C4-748BC621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fr-FR" sz="3700"/>
              <a:t>Fonctionnement des principes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409E1A-BCE7-79CD-1096-97211A44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Cialdini</a:t>
            </a:r>
          </a:p>
          <a:p>
            <a:r>
              <a:rPr lang="fr-FR" sz="2000" dirty="0"/>
              <a:t>Communication visuelle: apparence physique/ sourire/ Langage</a:t>
            </a:r>
          </a:p>
          <a:p>
            <a:r>
              <a:rPr lang="fr-FR" sz="2000" dirty="0"/>
              <a:t>Les compliments: Boost l’estime personnelle</a:t>
            </a:r>
          </a:p>
          <a:p>
            <a:r>
              <a:rPr lang="fr-FR" sz="2000" dirty="0"/>
              <a:t>La coopération: l’entraide permet le rapprochement</a:t>
            </a:r>
          </a:p>
          <a:p>
            <a:r>
              <a:rPr lang="fr-FR" sz="2000" dirty="0"/>
              <a:t>La similarité: attirance grâce aux intérêts communs</a:t>
            </a:r>
          </a:p>
          <a:p>
            <a:r>
              <a:rPr lang="fr-FR" sz="2000" dirty="0"/>
              <a:t>Conditionnement et association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A9485A3-63C3-62BA-327B-A6B7ED4B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1296940"/>
            <a:ext cx="6019331" cy="426087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8988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76A4F16-2BDD-C274-C18A-554DAE89C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r-FR" sz="3600"/>
              <a:t>Expérience explicative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B62856-C19E-F099-EFDC-E38508C18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fr-FR" sz="2000" dirty="0"/>
              <a:t>Cialdini: les femmes de Milwaukee</a:t>
            </a:r>
          </a:p>
          <a:p>
            <a:r>
              <a:rPr lang="fr-FR" sz="2000" dirty="0"/>
              <a:t>Le vendeur de voiture</a:t>
            </a:r>
          </a:p>
          <a:p>
            <a:pPr marL="0" indent="0">
              <a:buNone/>
            </a:pPr>
            <a:endParaRPr lang="fr-FR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 4" descr="Une image contenant texte, tableau blanc&#10;&#10;Description générée automatiquement">
            <a:extLst>
              <a:ext uri="{FF2B5EF4-FFF2-40B4-BE49-F238E27FC236}">
                <a16:creationId xmlns:a16="http://schemas.microsoft.com/office/drawing/2014/main" id="{2754AC35-30AE-E958-003E-B48A6C7C1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400624"/>
            <a:ext cx="6253212" cy="312660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1488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AB317F2-CF04-FE28-5B8D-64D1B530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r-FR" sz="360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EAEBBC-F3C5-50CC-34C7-D8B7FFD54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fr-FR" sz="2000"/>
              <a:t>Prendre conscience de ce mécanisme d’influence social</a:t>
            </a:r>
          </a:p>
          <a:p>
            <a:r>
              <a:rPr lang="fr-FR" sz="2000"/>
              <a:t>Réagir au bon moment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E0736C06-14F3-8D71-CA08-521B8989C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1883313"/>
            <a:ext cx="6253212" cy="416122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48297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125</Words>
  <Application>Microsoft Office PowerPoint</Application>
  <PresentationFormat>Grand écran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Sommaire</vt:lpstr>
      <vt:lpstr>Définition</vt:lpstr>
      <vt:lpstr>Fonctionnement des principes</vt:lpstr>
      <vt:lpstr>Expérience explicative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Lilian Criq</dc:creator>
  <cp:lastModifiedBy>Lilian Criq</cp:lastModifiedBy>
  <cp:revision>1</cp:revision>
  <dcterms:created xsi:type="dcterms:W3CDTF">2022-12-12T10:26:11Z</dcterms:created>
  <dcterms:modified xsi:type="dcterms:W3CDTF">2022-12-12T12:26:51Z</dcterms:modified>
</cp:coreProperties>
</file>