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fr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C0AF5-EDFA-3E49-A270-A57779D0AC5A}" v="25" dt="2022-12-12T07:10:27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444"/>
  </p:normalViewPr>
  <p:slideViewPr>
    <p:cSldViewPr snapToGrid="0">
      <p:cViewPr varScale="1">
        <p:scale>
          <a:sx n="120" d="100"/>
          <a:sy n="120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6C38D-66B0-5448-B47A-8612BA050864}" type="datetimeFigureOut">
              <a:rPr lang="fr-US" smtClean="0"/>
              <a:t>12/12/22</a:t>
            </a:fld>
            <a:endParaRPr lang="fr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86588-7C6A-114E-8517-CFA20E2D8917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409154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86588-7C6A-114E-8517-CFA20E2D8917}" type="slidenum">
              <a:rPr lang="fr-US" smtClean="0"/>
              <a:t>2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79033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86588-7C6A-114E-8517-CFA20E2D8917}" type="slidenum">
              <a:rPr lang="fr-US" smtClean="0"/>
              <a:t>3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836076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86588-7C6A-114E-8517-CFA20E2D8917}" type="slidenum">
              <a:rPr lang="fr-US" smtClean="0"/>
              <a:t>4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61204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86588-7C6A-114E-8517-CFA20E2D8917}" type="slidenum">
              <a:rPr lang="fr-US" smtClean="0"/>
              <a:t>5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849751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86588-7C6A-114E-8517-CFA20E2D8917}" type="slidenum">
              <a:rPr lang="fr-US" smtClean="0"/>
              <a:t>6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93899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86588-7C6A-114E-8517-CFA20E2D8917}" type="slidenum">
              <a:rPr lang="fr-US" smtClean="0"/>
              <a:t>7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2749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E9778-BFE2-5E3B-61A7-C2233BC4F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F1A533-6A57-B6FB-8D7B-1B88AA91C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77AE5-43EE-FAE2-8498-B227AE18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7400-5D87-0644-973C-F2F99EC74860}" type="datetime1">
              <a:rPr lang="fr-FR" smtClean="0"/>
              <a:t>12/12/2022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616E2D-7BD9-1689-99EA-6BA020EF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C36182-461C-1E96-A606-7BD950DE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0039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E1B39-8DBD-52E6-FBDB-8F6C47AE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47D491-7EE3-4BE0-A5C3-2F929D01D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B8FA22-0F76-067B-DB37-B495D241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DEE4-7929-FD43-9347-9CB7EDCDEF4C}" type="datetime1">
              <a:rPr lang="fr-FR" smtClean="0"/>
              <a:t>12/12/2022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18C1E1-2E07-7DCB-1AC5-05E2A99C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230DE8-7EEA-20F0-22BB-F5B9338A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4584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71CEE7-FFCF-446C-EE1A-A959A9602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0EA08F-4D7D-8B4E-4B20-70C4549BA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8A8051-6B51-9E55-800A-BDC97ECF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5496-374D-0C4E-B075-4AF907A5E8D3}" type="datetime1">
              <a:rPr lang="fr-FR" smtClean="0"/>
              <a:t>12/12/2022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52E84-2975-070D-FD41-5390C444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E998C8-20B2-C4EC-D403-19BA427D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52749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91EB1-2F03-93D9-15C7-23E58181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8B1FE1-10AE-84C0-F6AA-B5893841B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153A5-3533-EAB2-D1AD-A9975AE8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5B83-F858-924D-B38C-D3246C295BB6}" type="datetime1">
              <a:rPr lang="fr-FR" smtClean="0"/>
              <a:t>12/12/2022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7FBC75-EEAB-5563-7BDF-94627485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1198BF-E864-058D-BEE7-F9F0DFC9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74910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58402-A21F-3A60-D7CA-88BEAD4FC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F81C04-15A0-09C8-E51F-EF0FE27A3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2E87F-EE92-0321-92C8-477C47AE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362-0089-1C49-A1E1-13F81D0ECDC9}" type="datetime1">
              <a:rPr lang="fr-FR" smtClean="0"/>
              <a:t>12/12/2022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DE769E-6DF4-32E1-A46C-F8789A7B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3BDB40-8F74-DC4B-EA8D-774FCD5C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42042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AE248-2FCB-0A6C-00D9-B7DAE6E4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B2BD5C-547D-7E18-B886-576BDADF3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E4E96C-13F0-B872-903A-91BEA952E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EA5DE9-BBFB-4EEF-4FEB-48441EA3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9F5-3369-2D48-9898-2AD1E3223BDC}" type="datetime1">
              <a:rPr lang="fr-FR" smtClean="0"/>
              <a:t>12/12/2022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3995E0-DBA6-092F-0BB6-F8006966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8740F8-42E1-F6D0-D676-E173A1C8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67331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0A9014-9A62-D125-C703-0D5659F4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4FAAEC-E0D9-A08B-0872-12FDFEB3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189CDA-7C7E-968E-F34A-9B77BEA19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A00F23-566A-3AFC-0AD4-4DF82CF4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F85B31-20BC-ACCC-B0E6-F3C629A4B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E93F6D-2865-4A7B-E86E-D42BABD0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5CC-422A-5D4A-BB59-6192BCC74D58}" type="datetime1">
              <a:rPr lang="fr-FR" smtClean="0"/>
              <a:t>12/12/2022</a:t>
            </a:fld>
            <a:endParaRPr lang="fr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F766A2-921F-B6CC-677A-17B819E1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91753B-C108-9A43-AFAE-7C0DF089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13615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365FD-AFF9-4B09-A642-15D70E4F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476516-A8B0-4CD2-592F-D5CBD129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760-D5E1-8045-9C27-0E5D58B761AA}" type="datetime1">
              <a:rPr lang="fr-FR" smtClean="0"/>
              <a:t>12/12/2022</a:t>
            </a:fld>
            <a:endParaRPr lang="fr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C212AA-65C7-9740-C9BB-FD6C9300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A616BE-A7C9-6C10-3A66-273A9A0F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03734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F175C7D-A9E5-67DD-C82A-2F715F3B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E636-D79A-024A-9F19-46A74EDF7EC6}" type="datetime1">
              <a:rPr lang="fr-FR" smtClean="0"/>
              <a:t>12/12/2022</a:t>
            </a:fld>
            <a:endParaRPr lang="fr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38D990-C182-6B3D-4CFD-EE76ADD9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56F819-2AC6-2EB5-EAF9-F309FBD0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70957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C9914-AE8A-28C6-1E85-87E92DAE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D2D0F6-4D29-332F-6E31-02043FCC2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D1CA99-B3E8-04F3-9F5A-6CCCDE691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4C2788-C8B5-27ED-6D5C-483D80ED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73E-F362-CB49-9B0F-AC7B8D384309}" type="datetime1">
              <a:rPr lang="fr-FR" smtClean="0"/>
              <a:t>12/12/2022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CC044D-557A-3272-5BF1-D9C975DE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8C53C6-EF23-F0B7-C12D-43AA723A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419705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20448-D974-DE76-D38D-6BA47736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D1A1C5-C5BC-1ACB-A3BF-6B7D2B4E2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C8D5A0-4275-B5BE-01FC-1D9E71A68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448004-A0B8-3652-193A-E7BC8CC2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DD36-FC5B-434E-B8EC-E4F810FCC50A}" type="datetime1">
              <a:rPr lang="fr-FR" smtClean="0"/>
              <a:t>12/12/2022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A05233-4D16-DD20-B5C1-6A788F18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DEA44A-4E2E-E79D-D150-01A6B9A1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38923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4D99D0-B3DB-43CE-7F23-D81AC868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1E11FE-6A98-0956-9BD0-3305AC59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28594-0DD4-F5F2-BAA0-EEA4AFC20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E807-1229-0843-B5C2-A844EF0B768F}" type="datetime1">
              <a:rPr lang="fr-FR" smtClean="0"/>
              <a:t>12/12/2022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854130-C761-96E4-8F5F-899868718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014C6-6892-2404-E8FE-CDFEC7D99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4A8C-431C-A740-A1DA-D0999B96877C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8397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9000"/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2B86A2C-1CE6-594B-CB8C-F0D1E94F4EC9}"/>
              </a:ext>
            </a:extLst>
          </p:cNvPr>
          <p:cNvSpPr txBox="1"/>
          <p:nvPr/>
        </p:nvSpPr>
        <p:spPr>
          <a:xfrm>
            <a:off x="1600832" y="2584440"/>
            <a:ext cx="89903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4400" dirty="0">
                <a:latin typeface="Arial" panose="020B0604020202020204" pitchFamily="34" charset="0"/>
                <a:cs typeface="Arial" panose="020B0604020202020204" pitchFamily="34" charset="0"/>
              </a:rPr>
              <a:t>		La facilitation sociale</a:t>
            </a:r>
          </a:p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		 Présentation orale </a:t>
            </a:r>
          </a:p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5417A4-0B6E-F730-D751-BD62A47B1D94}"/>
              </a:ext>
            </a:extLst>
          </p:cNvPr>
          <p:cNvSpPr txBox="1"/>
          <p:nvPr/>
        </p:nvSpPr>
        <p:spPr>
          <a:xfrm>
            <a:off x="74917" y="120422"/>
            <a:ext cx="37537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BONNEVALLE Léo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LATASTE Leya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OTTAVIANI Francesca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TAUZIÈDE Emma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2151A9B1-E1D4-EDEF-4B2D-F3E31607D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674" y="6064121"/>
            <a:ext cx="2844881" cy="7319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D9FD219-0A43-850B-79FF-752D3FD5B9EB}"/>
              </a:ext>
            </a:extLst>
          </p:cNvPr>
          <p:cNvSpPr txBox="1"/>
          <p:nvPr/>
        </p:nvSpPr>
        <p:spPr>
          <a:xfrm>
            <a:off x="5940929" y="5760407"/>
            <a:ext cx="65096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				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5 décembre 2022 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BUT GEA 1</a:t>
            </a:r>
            <a:r>
              <a:rPr lang="fr-F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année- 2022/2023      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IUT Aix-Marseille - site d’Aix-en-Provence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fr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C0FBFA-FA2B-D889-C71E-3A0791D8B1DA}"/>
              </a:ext>
            </a:extLst>
          </p:cNvPr>
          <p:cNvSpPr txBox="1"/>
          <p:nvPr/>
        </p:nvSpPr>
        <p:spPr>
          <a:xfrm>
            <a:off x="-466910" y="5869267"/>
            <a:ext cx="36266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				Carine PIANELLI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	Psychologie sociale</a:t>
            </a:r>
          </a:p>
          <a:p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fr-US" dirty="0"/>
          </a:p>
        </p:txBody>
      </p:sp>
    </p:spTree>
    <p:extLst>
      <p:ext uri="{BB962C8B-B14F-4D97-AF65-F5344CB8AC3E}">
        <p14:creationId xmlns:p14="http://schemas.microsoft.com/office/powerpoint/2010/main" val="421075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9000"/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3ADE75-82E8-A641-8537-C58FECC2DB61}"/>
              </a:ext>
            </a:extLst>
          </p:cNvPr>
          <p:cNvSpPr txBox="1"/>
          <p:nvPr/>
        </p:nvSpPr>
        <p:spPr>
          <a:xfrm>
            <a:off x="1096819" y="402023"/>
            <a:ext cx="613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4400" dirty="0">
                <a:latin typeface="Arial" panose="020B0604020202020204" pitchFamily="34" charset="0"/>
                <a:cs typeface="Arial" panose="020B0604020202020204" pitchFamily="34" charset="0"/>
              </a:rPr>
              <a:t>Sommaire</a:t>
            </a:r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5C93CD4-C2F9-38C2-075A-B74BAD2B0307}"/>
              </a:ext>
            </a:extLst>
          </p:cNvPr>
          <p:cNvSpPr txBox="1"/>
          <p:nvPr/>
        </p:nvSpPr>
        <p:spPr>
          <a:xfrm>
            <a:off x="1491531" y="1781854"/>
            <a:ext cx="944878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fr-US" sz="2800" dirty="0">
                <a:latin typeface="Arial" panose="020B0604020202020204" pitchFamily="34" charset="0"/>
                <a:cs typeface="Arial" panose="020B0604020202020204" pitchFamily="34" charset="0"/>
              </a:rPr>
              <a:t>La facilitation sociale</a:t>
            </a:r>
          </a:p>
          <a:p>
            <a:pPr marL="514350" indent="-514350" algn="ctr">
              <a:buAutoNum type="arabicPeriod"/>
            </a:pPr>
            <a:endParaRPr lang="fr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US" sz="2400" dirty="0">
                <a:latin typeface="Arial" panose="020B0604020202020204" pitchFamily="34" charset="0"/>
                <a:cs typeface="Arial" panose="020B0604020202020204" pitchFamily="34" charset="0"/>
              </a:rPr>
              <a:t>1.1 Définition</a:t>
            </a:r>
          </a:p>
          <a:p>
            <a:pPr algn="ctr"/>
            <a:r>
              <a:rPr lang="fr-US" sz="2400" dirty="0">
                <a:latin typeface="Arial" panose="020B0604020202020204" pitchFamily="34" charset="0"/>
                <a:cs typeface="Arial" panose="020B0604020202020204" pitchFamily="34" charset="0"/>
              </a:rPr>
              <a:t>1.2 Les différents effet</a:t>
            </a:r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/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US" sz="2800" dirty="0">
                <a:latin typeface="Arial" panose="020B0604020202020204" pitchFamily="34" charset="0"/>
                <a:cs typeface="Arial" panose="020B0604020202020204" pitchFamily="34" charset="0"/>
              </a:rPr>
              <a:t>2. Le fonctionnement</a:t>
            </a:r>
          </a:p>
          <a:p>
            <a:pPr algn="ctr"/>
            <a:endParaRPr lang="fr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US" sz="2800" dirty="0">
                <a:latin typeface="Arial" panose="020B0604020202020204" pitchFamily="34" charset="0"/>
                <a:cs typeface="Arial" panose="020B0604020202020204" pitchFamily="34" charset="0"/>
              </a:rPr>
              <a:t>3. Illustrations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275A40-6B32-95EA-BA1E-0DDA0D2D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z="2200" smtClean="0"/>
              <a:t>2</a:t>
            </a:fld>
            <a:endParaRPr lang="fr-US" sz="2200" dirty="0"/>
          </a:p>
        </p:txBody>
      </p:sp>
    </p:spTree>
    <p:extLst>
      <p:ext uri="{BB962C8B-B14F-4D97-AF65-F5344CB8AC3E}">
        <p14:creationId xmlns:p14="http://schemas.microsoft.com/office/powerpoint/2010/main" val="285479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9000"/>
          </a:blip>
          <a:srcRect b="15746"/>
          <a:stretch/>
        </p:blipFill>
        <p:spPr>
          <a:xfrm>
            <a:off x="0" y="0"/>
            <a:ext cx="12191980" cy="68567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3ADE75-82E8-A641-8537-C58FECC2DB61}"/>
              </a:ext>
            </a:extLst>
          </p:cNvPr>
          <p:cNvSpPr txBox="1"/>
          <p:nvPr/>
        </p:nvSpPr>
        <p:spPr>
          <a:xfrm>
            <a:off x="2870199" y="237894"/>
            <a:ext cx="7368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US" sz="4400" dirty="0">
                <a:latin typeface="Arial" panose="020B0604020202020204" pitchFamily="34" charset="0"/>
                <a:cs typeface="Arial" panose="020B0604020202020204" pitchFamily="34" charset="0"/>
              </a:rPr>
              <a:t>La facilitation sociale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353CCA7-24A4-C2D3-09F2-E418A9810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199" y="2298829"/>
            <a:ext cx="3810000" cy="3810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021CCF0-1900-B8DF-D0B0-38B6A0D6C9DF}"/>
              </a:ext>
            </a:extLst>
          </p:cNvPr>
          <p:cNvSpPr txBox="1"/>
          <p:nvPr/>
        </p:nvSpPr>
        <p:spPr>
          <a:xfrm>
            <a:off x="5514118" y="2266501"/>
            <a:ext cx="94487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 Meilleur accomplissement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 Influence d’un groupe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B24480-EF39-281E-C04F-985458E7FCFF}"/>
              </a:ext>
            </a:extLst>
          </p:cNvPr>
          <p:cNvSpPr txBox="1"/>
          <p:nvPr/>
        </p:nvSpPr>
        <p:spPr>
          <a:xfrm>
            <a:off x="3111910" y="1066756"/>
            <a:ext cx="75216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US" sz="2400" dirty="0">
                <a:latin typeface="Arial" panose="020B0604020202020204" pitchFamily="34" charset="0"/>
                <a:cs typeface="Arial" panose="020B0604020202020204" pitchFamily="34" charset="0"/>
              </a:rPr>
              <a:t>1.1 Définition</a:t>
            </a:r>
          </a:p>
          <a:p>
            <a:endParaRPr lang="fr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02F305-C256-3167-D634-305D6EE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z="2200" smtClean="0"/>
              <a:t>3</a:t>
            </a:fld>
            <a:endParaRPr lang="fr-US" sz="2200" dirty="0"/>
          </a:p>
        </p:txBody>
      </p:sp>
    </p:spTree>
    <p:extLst>
      <p:ext uri="{BB962C8B-B14F-4D97-AF65-F5344CB8AC3E}">
        <p14:creationId xmlns:p14="http://schemas.microsoft.com/office/powerpoint/2010/main" val="288686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9000"/>
          </a:blip>
          <a:srcRect b="15746"/>
          <a:stretch/>
        </p:blipFill>
        <p:spPr>
          <a:xfrm>
            <a:off x="20" y="0"/>
            <a:ext cx="12191980" cy="68567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3ADE75-82E8-A641-8537-C58FECC2DB61}"/>
              </a:ext>
            </a:extLst>
          </p:cNvPr>
          <p:cNvSpPr txBox="1"/>
          <p:nvPr/>
        </p:nvSpPr>
        <p:spPr>
          <a:xfrm>
            <a:off x="2870199" y="749171"/>
            <a:ext cx="7368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US" sz="4400" dirty="0">
                <a:latin typeface="Arial" panose="020B0604020202020204" pitchFamily="34" charset="0"/>
                <a:cs typeface="Arial" panose="020B0604020202020204" pitchFamily="34" charset="0"/>
              </a:rPr>
              <a:t>La facilitation sociale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021CCF0-1900-B8DF-D0B0-38B6A0D6C9DF}"/>
              </a:ext>
            </a:extLst>
          </p:cNvPr>
          <p:cNvSpPr txBox="1"/>
          <p:nvPr/>
        </p:nvSpPr>
        <p:spPr>
          <a:xfrm>
            <a:off x="3986260" y="2681866"/>
            <a:ext cx="94487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 Effet d’audience 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➢Effet de contrainte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 Apprentissage sociale 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23DB49F-9A3B-D2FD-4313-5FB0DDC24149}"/>
              </a:ext>
            </a:extLst>
          </p:cNvPr>
          <p:cNvSpPr txBox="1"/>
          <p:nvPr/>
        </p:nvSpPr>
        <p:spPr>
          <a:xfrm>
            <a:off x="3013587" y="1523224"/>
            <a:ext cx="7521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US" sz="2400" dirty="0">
                <a:latin typeface="Arial" panose="020B0604020202020204" pitchFamily="34" charset="0"/>
                <a:cs typeface="Arial" panose="020B0604020202020204" pitchFamily="34" charset="0"/>
              </a:rPr>
              <a:t>1.2 Les différents effets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1F1F66-94CE-3D64-67CD-B67A3EF0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z="2200" smtClean="0"/>
              <a:t>4</a:t>
            </a:fld>
            <a:endParaRPr lang="fr-US" sz="2200" dirty="0"/>
          </a:p>
        </p:txBody>
      </p:sp>
    </p:spTree>
    <p:extLst>
      <p:ext uri="{BB962C8B-B14F-4D97-AF65-F5344CB8AC3E}">
        <p14:creationId xmlns:p14="http://schemas.microsoft.com/office/powerpoint/2010/main" val="105750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9000"/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3ADE75-82E8-A641-8537-C58FECC2DB61}"/>
              </a:ext>
            </a:extLst>
          </p:cNvPr>
          <p:cNvSpPr txBox="1"/>
          <p:nvPr/>
        </p:nvSpPr>
        <p:spPr>
          <a:xfrm>
            <a:off x="1096819" y="402023"/>
            <a:ext cx="613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4400">
                <a:latin typeface="Arial" panose="020B0604020202020204" pitchFamily="34" charset="0"/>
                <a:cs typeface="Arial" panose="020B0604020202020204" pitchFamily="34" charset="0"/>
              </a:rPr>
              <a:t>3. Illustrations</a:t>
            </a:r>
            <a:endParaRPr lang="fr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5C93CD4-C2F9-38C2-075A-B74BAD2B0307}"/>
              </a:ext>
            </a:extLst>
          </p:cNvPr>
          <p:cNvSpPr txBox="1"/>
          <p:nvPr/>
        </p:nvSpPr>
        <p:spPr>
          <a:xfrm>
            <a:off x="4302414" y="2341647"/>
            <a:ext cx="9448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AF53D53-98D7-0912-8D09-C26010316DEE}"/>
              </a:ext>
            </a:extLst>
          </p:cNvPr>
          <p:cNvSpPr txBox="1"/>
          <p:nvPr/>
        </p:nvSpPr>
        <p:spPr>
          <a:xfrm>
            <a:off x="533420" y="2620149"/>
            <a:ext cx="94487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Expérience de Norman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Triplett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1898  </a:t>
            </a:r>
            <a:b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C225F9-D865-0F0B-8D87-0CB8C49A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z="2200" smtClean="0"/>
              <a:t>5</a:t>
            </a:fld>
            <a:endParaRPr lang="fr-US" sz="2200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A8EA7E4-5A8C-7E34-6BD1-D6458CA49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8592" y="1144131"/>
            <a:ext cx="3496589" cy="507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33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9000"/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3ADE75-82E8-A641-8537-C58FECC2DB61}"/>
              </a:ext>
            </a:extLst>
          </p:cNvPr>
          <p:cNvSpPr txBox="1"/>
          <p:nvPr/>
        </p:nvSpPr>
        <p:spPr>
          <a:xfrm>
            <a:off x="2892704" y="293509"/>
            <a:ext cx="6134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4400" dirty="0">
                <a:latin typeface="Arial" panose="020B0604020202020204" pitchFamily="34" charset="0"/>
                <a:cs typeface="Arial" panose="020B0604020202020204" pitchFamily="34" charset="0"/>
              </a:rPr>
              <a:t>2. Le fonctionnement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5C93CD4-C2F9-38C2-075A-B74BAD2B0307}"/>
              </a:ext>
            </a:extLst>
          </p:cNvPr>
          <p:cNvSpPr txBox="1"/>
          <p:nvPr/>
        </p:nvSpPr>
        <p:spPr>
          <a:xfrm>
            <a:off x="4302414" y="2341647"/>
            <a:ext cx="9448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6F57C97-8706-87AC-18CC-D6B472CCF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37" y="1725463"/>
            <a:ext cx="6452037" cy="483902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85C2510-9587-5F15-A81B-37F097F0F3A1}"/>
              </a:ext>
            </a:extLst>
          </p:cNvPr>
          <p:cNvSpPr txBox="1"/>
          <p:nvPr/>
        </p:nvSpPr>
        <p:spPr>
          <a:xfrm>
            <a:off x="6828644" y="2135244"/>
            <a:ext cx="50618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 Hypothèse de l’appréhension de l’évaluation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Hypothèse d’avertissement</a:t>
            </a:r>
          </a:p>
          <a:p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➢ Théorie de la présentation de soi</a:t>
            </a: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42F226-ADA7-7910-7B31-FE740C29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z="2200" smtClean="0"/>
              <a:t>6</a:t>
            </a:fld>
            <a:endParaRPr lang="fr-US" sz="2200" dirty="0"/>
          </a:p>
        </p:txBody>
      </p:sp>
    </p:spTree>
    <p:extLst>
      <p:ext uri="{BB962C8B-B14F-4D97-AF65-F5344CB8AC3E}">
        <p14:creationId xmlns:p14="http://schemas.microsoft.com/office/powerpoint/2010/main" val="173892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5C93CD4-C2F9-38C2-075A-B74BAD2B0307}"/>
              </a:ext>
            </a:extLst>
          </p:cNvPr>
          <p:cNvSpPr txBox="1"/>
          <p:nvPr/>
        </p:nvSpPr>
        <p:spPr>
          <a:xfrm>
            <a:off x="4302414" y="2341647"/>
            <a:ext cx="9448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C225F9-D865-0F0B-8D87-0CB8C49A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4A8C-431C-A740-A1DA-D0999B96877C}" type="slidenum">
              <a:rPr lang="fr-US" sz="22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D2F2610-10DD-7BB4-1835-611828765D0F}"/>
              </a:ext>
            </a:extLst>
          </p:cNvPr>
          <p:cNvSpPr txBox="1"/>
          <p:nvPr/>
        </p:nvSpPr>
        <p:spPr>
          <a:xfrm>
            <a:off x="3385590" y="78652"/>
            <a:ext cx="94487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Références </a:t>
            </a:r>
            <a:r>
              <a:rPr lang="fr-FR" sz="3400" dirty="0" err="1">
                <a:latin typeface="Arial" panose="020B0604020202020204" pitchFamily="34" charset="0"/>
                <a:cs typeface="Arial" panose="020B0604020202020204" pitchFamily="34" charset="0"/>
              </a:rPr>
              <a:t>sitographiques</a:t>
            </a:r>
            <a:endParaRPr lang="fr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25BA5C5-899F-DD33-D552-56C8469373FE}"/>
              </a:ext>
            </a:extLst>
          </p:cNvPr>
          <p:cNvSpPr txBox="1"/>
          <p:nvPr/>
        </p:nvSpPr>
        <p:spPr>
          <a:xfrm>
            <a:off x="864733" y="1329668"/>
            <a:ext cx="965665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Leyens, J., &amp; 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Yzerbiyt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 (s. d.). </a:t>
            </a: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 DE PSYCHOLOGIE SOCIALE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3613B7F-4C92-FE00-0EE9-ABB755F520FD}"/>
              </a:ext>
            </a:extLst>
          </p:cNvPr>
          <p:cNvSpPr txBox="1"/>
          <p:nvPr/>
        </p:nvSpPr>
        <p:spPr>
          <a:xfrm>
            <a:off x="786109" y="2048422"/>
            <a:ext cx="1077990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Facilitation sociale—Wikipédia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(s. d.). Consulté 10 décembre 2022, à l’adresse https://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fr.wikipedia.org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/wiki/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Facilitation_sociale</a:t>
            </a:r>
            <a:endParaRPr lang="fr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FE9D87F-C472-50C4-25BA-0A9668CDF048}"/>
              </a:ext>
            </a:extLst>
          </p:cNvPr>
          <p:cNvSpPr txBox="1"/>
          <p:nvPr/>
        </p:nvSpPr>
        <p:spPr>
          <a:xfrm>
            <a:off x="864733" y="3698398"/>
            <a:ext cx="11702004" cy="1341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Norman Triplett—</a:t>
            </a:r>
            <a:r>
              <a:rPr lang="fr-FR" sz="2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Wikiwand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(s. d.). Consulté 10 décembre 2022, à l’adresse https://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www.wikiwand.com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Norman_Triplett</a:t>
            </a:r>
            <a:endParaRPr lang="fr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2B5450E-3CCF-EA3F-3BC6-84457E5C6CD5}"/>
              </a:ext>
            </a:extLst>
          </p:cNvPr>
          <p:cNvSpPr txBox="1"/>
          <p:nvPr/>
        </p:nvSpPr>
        <p:spPr>
          <a:xfrm>
            <a:off x="838200" y="5071384"/>
            <a:ext cx="10806437" cy="2018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101 théories de la motivation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(s. d.). Consulté 10 décembre 2022, à l’adresse https://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www.lesmotivations.net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/spip.php?article133</a:t>
            </a:r>
            <a:endParaRPr lang="fr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fr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665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ersonne, intérieur&#10;&#10;Description générée automatiquement">
            <a:extLst>
              <a:ext uri="{FF2B5EF4-FFF2-40B4-BE49-F238E27FC236}">
                <a16:creationId xmlns:a16="http://schemas.microsoft.com/office/drawing/2014/main" id="{0BDE1873-58EE-B5D2-1463-F4526EDD82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9000"/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2B86A2C-1CE6-594B-CB8C-F0D1E94F4EC9}"/>
              </a:ext>
            </a:extLst>
          </p:cNvPr>
          <p:cNvSpPr txBox="1"/>
          <p:nvPr/>
        </p:nvSpPr>
        <p:spPr>
          <a:xfrm>
            <a:off x="1600832" y="2584440"/>
            <a:ext cx="89903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4400" dirty="0">
                <a:latin typeface="Arial" panose="020B0604020202020204" pitchFamily="34" charset="0"/>
                <a:cs typeface="Arial" panose="020B0604020202020204" pitchFamily="34" charset="0"/>
              </a:rPr>
              <a:t>		La facilitation sociale</a:t>
            </a:r>
          </a:p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		 Présentation orale </a:t>
            </a:r>
          </a:p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fr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5417A4-0B6E-F730-D751-BD62A47B1D94}"/>
              </a:ext>
            </a:extLst>
          </p:cNvPr>
          <p:cNvSpPr txBox="1"/>
          <p:nvPr/>
        </p:nvSpPr>
        <p:spPr>
          <a:xfrm>
            <a:off x="74917" y="120422"/>
            <a:ext cx="37537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BONNEVALLE Léo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LATASTE Leya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OTTAVIANI Francesca</a:t>
            </a:r>
          </a:p>
          <a:p>
            <a:r>
              <a:rPr lang="fr-US" sz="2200" dirty="0">
                <a:latin typeface="Arial" panose="020B0604020202020204" pitchFamily="34" charset="0"/>
                <a:cs typeface="Arial" panose="020B0604020202020204" pitchFamily="34" charset="0"/>
              </a:rPr>
              <a:t>TAUZIÈDE Emma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2151A9B1-E1D4-EDEF-4B2D-F3E31607D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674" y="6064121"/>
            <a:ext cx="2844881" cy="7319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D9FD219-0A43-850B-79FF-752D3FD5B9EB}"/>
              </a:ext>
            </a:extLst>
          </p:cNvPr>
          <p:cNvSpPr txBox="1"/>
          <p:nvPr/>
        </p:nvSpPr>
        <p:spPr>
          <a:xfrm>
            <a:off x="5940929" y="5760407"/>
            <a:ext cx="65096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				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5 décembre 2022 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BUT GEA 1</a:t>
            </a:r>
            <a:r>
              <a:rPr lang="fr-F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année- 2022/2023      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IUT Aix-Marseille - site d’Aix-en-Provence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fr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C0FBFA-FA2B-D889-C71E-3A0791D8B1DA}"/>
              </a:ext>
            </a:extLst>
          </p:cNvPr>
          <p:cNvSpPr txBox="1"/>
          <p:nvPr/>
        </p:nvSpPr>
        <p:spPr>
          <a:xfrm>
            <a:off x="-466910" y="5869267"/>
            <a:ext cx="36266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			</a:t>
            </a: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</a:rPr>
              <a:t>	Carine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PIANELLI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	Psychologie sociale</a:t>
            </a:r>
          </a:p>
          <a:p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fr-US" dirty="0"/>
          </a:p>
        </p:txBody>
      </p:sp>
    </p:spTree>
    <p:extLst>
      <p:ext uri="{BB962C8B-B14F-4D97-AF65-F5344CB8AC3E}">
        <p14:creationId xmlns:p14="http://schemas.microsoft.com/office/powerpoint/2010/main" val="862092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328</Words>
  <Application>Microsoft Macintosh PowerPoint</Application>
  <PresentationFormat>Grand écran</PresentationFormat>
  <Paragraphs>92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OTTAVIANI Francesca</dc:creator>
  <cp:lastModifiedBy>OTTAVIANI Francesca</cp:lastModifiedBy>
  <cp:revision>5</cp:revision>
  <dcterms:created xsi:type="dcterms:W3CDTF">2022-12-05T13:13:08Z</dcterms:created>
  <dcterms:modified xsi:type="dcterms:W3CDTF">2022-12-12T07:14:53Z</dcterms:modified>
</cp:coreProperties>
</file>